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5"/>
  </p:notesMasterIdLst>
  <p:sldIdLst>
    <p:sldId id="270" r:id="rId2"/>
    <p:sldId id="267" r:id="rId3"/>
    <p:sldId id="269" r:id="rId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6" roundtripDataSignature="AMtx7mg3wwN44C2F93XaDPs83x7FMHOUQ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evin Miller - HCPF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/>
    <p:restoredTop sz="91089" autoAdjust="0"/>
  </p:normalViewPr>
  <p:slideViewPr>
    <p:cSldViewPr snapToGrid="0">
      <p:cViewPr varScale="1">
        <p:scale>
          <a:sx n="79" d="100"/>
          <a:sy n="79" d="100"/>
        </p:scale>
        <p:origin x="82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Month Range: July 2019 – June 2022 (3 Fiscal Years)</a:t>
            </a:r>
          </a:p>
          <a:p>
            <a:r>
              <a:rPr lang="en-US" dirty="0"/>
              <a:t>ISP vs non-ISP unique members attributed per month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113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Month Range: July 2019 – June 2022 (3 Fiscal Years)</a:t>
            </a:r>
          </a:p>
          <a:p>
            <a:r>
              <a:rPr lang="en-US" dirty="0"/>
              <a:t>ISP vs non-ISP unique members attributed per month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6595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Month Range: July 2019 – June 2022 (3 Fiscal Years)</a:t>
            </a:r>
          </a:p>
          <a:p>
            <a:r>
              <a:rPr lang="en-US" dirty="0"/>
              <a:t>ISP vs non-ISP unique members attributed per month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723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20" name="Google Shape;20;p11"/>
          <p:cNvGrpSpPr/>
          <p:nvPr/>
        </p:nvGrpSpPr>
        <p:grpSpPr>
          <a:xfrm>
            <a:off x="0" y="6173431"/>
            <a:ext cx="12192000" cy="684571"/>
            <a:chOff x="0" y="6173431"/>
            <a:chExt cx="12192000" cy="684571"/>
          </a:xfrm>
        </p:grpSpPr>
        <p:sp>
          <p:nvSpPr>
            <p:cNvPr id="21" name="Google Shape;21;p11"/>
            <p:cNvSpPr/>
            <p:nvPr/>
          </p:nvSpPr>
          <p:spPr>
            <a:xfrm>
              <a:off x="0" y="6173433"/>
              <a:ext cx="12192000" cy="684569"/>
            </a:xfrm>
            <a:prstGeom prst="rect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2" name="Google Shape;22;p1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173431"/>
              <a:ext cx="2016271" cy="68456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1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CD3B2E3B-EB53-4E91-BC7E-6A085C0EF6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24000" y="1143000"/>
            <a:ext cx="9144000" cy="45720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CADA793E-8417-479A-952B-EEC05E9C45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24000" y="1143000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894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CD3B2E3B-EB53-4E91-BC7E-6A085C0EF6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24000" y="1143000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575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499E4CBD-9552-41AA-90D6-984FD36D5C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24000" y="1143000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8208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63</Words>
  <Application>Microsoft Office PowerPoint</Application>
  <PresentationFormat>Widescreen</PresentationFormat>
  <Paragraphs>6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UPL Project Name</dc:title>
  <dc:creator>Heather Hume</dc:creator>
  <cp:lastModifiedBy>Wiggins, Kimberly</cp:lastModifiedBy>
  <cp:revision>12</cp:revision>
  <dcterms:created xsi:type="dcterms:W3CDTF">2020-02-12T20:10:58Z</dcterms:created>
  <dcterms:modified xsi:type="dcterms:W3CDTF">2023-03-03T00:21:25Z</dcterms:modified>
</cp:coreProperties>
</file>